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4" y="7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37107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Tw Cen MT</vt:lpstr>
      <vt:lpstr>Circuit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kruno</dc:creator>
  <cp:lastModifiedBy>kruno</cp:lastModifiedBy>
  <cp:revision>1</cp:revision>
  <dcterms:created xsi:type="dcterms:W3CDTF">2015-09-03T17:30:05Z</dcterms:created>
  <dcterms:modified xsi:type="dcterms:W3CDTF">2015-09-03T17:30:20Z</dcterms:modified>
</cp:coreProperties>
</file>