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4" y="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428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kruno</dc:creator>
  <cp:lastModifiedBy>kruno</cp:lastModifiedBy>
  <cp:revision>1</cp:revision>
  <dcterms:created xsi:type="dcterms:W3CDTF">2015-09-03T17:28:17Z</dcterms:created>
  <dcterms:modified xsi:type="dcterms:W3CDTF">2015-09-03T17:28:38Z</dcterms:modified>
</cp:coreProperties>
</file>